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859" r:id="rId2"/>
    <p:sldId id="1140" r:id="rId3"/>
    <p:sldId id="1142" r:id="rId4"/>
    <p:sldId id="1148" r:id="rId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4682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主要讲述了作者对卡通动画的喜爱以及卡通带来的积极影响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并通过具体例子说明卡通角色的魅力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710" y="1576933"/>
            <a:ext cx="9545494" cy="1296144"/>
          </a:xfrm>
          <a:prstGeom prst="rect">
            <a:avLst/>
          </a:prstGeom>
        </p:spPr>
      </p:pic>
      <p:pic>
        <p:nvPicPr>
          <p:cNvPr id="4" name="语篇导航-DA.eps" descr="id:2147488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7051" y="3099985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algn="ctr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long as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Cartoons have been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only bring me lots of laughter but also help me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finish my homework, I will watch them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popular cartoon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Snoopy always look so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Whenever Snoopy does funny things, I can’t help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790950" y="1556792"/>
            <a:ext cx="4608512" cy="3600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6789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时间状语从句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）。句意：从我小时候起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卡通片就是我的最爱。表示从过去某一时间点持续到现在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与主句的现在完成时（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been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）搭配。故填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65313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条件状语从句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）。句意：只要我完成作业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就会看电视上的卡通片。需填入表示条件的连词。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long as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完成作业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看卡通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的前提条件。故填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long as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556809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考查名词复数。句意：有许多受欢迎的卡通角色。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groups of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成组的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多组的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）修饰可数名词复数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多类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多组卡通角色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呼应后文举例（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如史努比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27054" y="1974201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since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2638822" y="2415036"/>
            <a:ext cx="1295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As long as</a:t>
            </a:r>
            <a:endParaRPr lang="zh-CN" altLang="en-US" sz="2000" dirty="0"/>
          </a:p>
        </p:txBody>
      </p:sp>
      <p:sp>
        <p:nvSpPr>
          <p:cNvPr id="12" name="矩形 11"/>
          <p:cNvSpPr/>
          <p:nvPr/>
        </p:nvSpPr>
        <p:spPr>
          <a:xfrm>
            <a:off x="10415686" y="2396105"/>
            <a:ext cx="9350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groups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algn="ctr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long as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Cartoons have been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only bring me lots of laughter but also help me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finish my homework, I will watch them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popular cartoon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Snoopy always look so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Whenever Snoopy does funny things, I can’t help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790950" y="1556792"/>
            <a:ext cx="4608512" cy="3600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6789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考查形容词。句意：史努比看起来总是如此可爱。需填入形容词描述角色特质。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endParaRPr lang="en-US" altLang="zh-CN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）贴合卡通角色的形象。故填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65313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考查固定搭配。句意：每当史努比做出滑稽的举动时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我忍不住笑。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help doing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忍不住做某事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）是固定搭配。故填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laughing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65821" y="2855974"/>
            <a:ext cx="82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lovely</a:t>
            </a:r>
            <a:endParaRPr lang="zh-CN" altLang="en-US" sz="2000" dirty="0"/>
          </a:p>
        </p:txBody>
      </p:sp>
      <p:sp>
        <p:nvSpPr>
          <p:cNvPr id="14" name="矩形 13"/>
          <p:cNvSpPr/>
          <p:nvPr/>
        </p:nvSpPr>
        <p:spPr>
          <a:xfrm>
            <a:off x="622598" y="3311934"/>
            <a:ext cx="11384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laughing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88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359</Words>
  <Application>Microsoft Office PowerPoint</Application>
  <PresentationFormat>自定义</PresentationFormat>
  <Paragraphs>20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2025-09-17T11:16:59Z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